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1" r:id="rId9"/>
    <p:sldId id="265" r:id="rId10"/>
    <p:sldId id="266" r:id="rId11"/>
    <p:sldId id="26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9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06B1A8-B11E-4976-BB6B-8AB64693B077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7524A-E73E-4DAC-8034-3B08D1F8969C}">
      <dgm:prSet/>
      <dgm:spPr/>
      <dgm:t>
        <a:bodyPr/>
        <a:lstStyle/>
        <a:p>
          <a:r>
            <a:rPr lang="en-US"/>
            <a:t>Enter and send a sentence from a smartphone BLE app</a:t>
          </a:r>
        </a:p>
      </dgm:t>
    </dgm:pt>
    <dgm:pt modelId="{1558DEF9-BA92-492F-BE19-600DAF1E4B6C}" type="parTrans" cxnId="{3B8FC4AD-7D31-44D7-A2F7-8572B5813C2B}">
      <dgm:prSet/>
      <dgm:spPr/>
      <dgm:t>
        <a:bodyPr/>
        <a:lstStyle/>
        <a:p>
          <a:endParaRPr lang="en-US"/>
        </a:p>
      </dgm:t>
    </dgm:pt>
    <dgm:pt modelId="{F418911D-A7A2-4775-8CD5-D9E36D36FE0D}" type="sibTrans" cxnId="{3B8FC4AD-7D31-44D7-A2F7-8572B5813C2B}">
      <dgm:prSet/>
      <dgm:spPr/>
      <dgm:t>
        <a:bodyPr/>
        <a:lstStyle/>
        <a:p>
          <a:endParaRPr lang="en-US"/>
        </a:p>
      </dgm:t>
    </dgm:pt>
    <dgm:pt modelId="{25079817-AE0B-42E2-8D75-AB76B195D3B9}">
      <dgm:prSet/>
      <dgm:spPr/>
      <dgm:t>
        <a:bodyPr/>
        <a:lstStyle/>
        <a:p>
          <a:r>
            <a:rPr lang="en-US" altLang="ko-KR"/>
            <a:t>immediately displays it on the OLED tag</a:t>
          </a:r>
          <a:endParaRPr lang="en-US"/>
        </a:p>
      </dgm:t>
    </dgm:pt>
    <dgm:pt modelId="{B62049DD-B26A-4C64-A950-B52EAF63D541}" type="parTrans" cxnId="{D70E0715-5F0A-48E6-9513-C7F1258AB2F1}">
      <dgm:prSet/>
      <dgm:spPr/>
      <dgm:t>
        <a:bodyPr/>
        <a:lstStyle/>
        <a:p>
          <a:endParaRPr lang="en-US"/>
        </a:p>
      </dgm:t>
    </dgm:pt>
    <dgm:pt modelId="{A14FA103-9FD8-4599-9519-DE6ABCB1253B}" type="sibTrans" cxnId="{D70E0715-5F0A-48E6-9513-C7F1258AB2F1}">
      <dgm:prSet/>
      <dgm:spPr/>
      <dgm:t>
        <a:bodyPr/>
        <a:lstStyle/>
        <a:p>
          <a:endParaRPr lang="en-US"/>
        </a:p>
      </dgm:t>
    </dgm:pt>
    <dgm:pt modelId="{3C0A938C-47A1-41F6-B569-BE4584DFBFB4}">
      <dgm:prSet/>
      <dgm:spPr/>
      <dgm:t>
        <a:bodyPr/>
        <a:lstStyle/>
        <a:p>
          <a:r>
            <a:rPr lang="en-US" altLang="ko-KR"/>
            <a:t>The ESP32 receives the sentence</a:t>
          </a:r>
          <a:endParaRPr lang="en-US"/>
        </a:p>
      </dgm:t>
    </dgm:pt>
    <dgm:pt modelId="{B7B8C896-0FF8-465F-9544-7A50DF33EEBF}" type="sibTrans" cxnId="{1CAC60CC-1E04-477A-872E-F08A2E99A66B}">
      <dgm:prSet/>
      <dgm:spPr/>
      <dgm:t>
        <a:bodyPr/>
        <a:lstStyle/>
        <a:p>
          <a:endParaRPr lang="en-US"/>
        </a:p>
      </dgm:t>
    </dgm:pt>
    <dgm:pt modelId="{6FBD8BB1-3BC1-4B71-8B62-46CAC8AB3626}" type="parTrans" cxnId="{1CAC60CC-1E04-477A-872E-F08A2E99A66B}">
      <dgm:prSet/>
      <dgm:spPr/>
      <dgm:t>
        <a:bodyPr/>
        <a:lstStyle/>
        <a:p>
          <a:endParaRPr lang="en-US"/>
        </a:p>
      </dgm:t>
    </dgm:pt>
    <dgm:pt modelId="{D9BE96B4-31EC-4AC2-8BA1-A1103EFF4378}" type="pres">
      <dgm:prSet presAssocID="{8F06B1A8-B11E-4976-BB6B-8AB64693B077}" presName="diagram" presStyleCnt="0">
        <dgm:presLayoutVars>
          <dgm:dir/>
          <dgm:resizeHandles val="exact"/>
        </dgm:presLayoutVars>
      </dgm:prSet>
      <dgm:spPr/>
    </dgm:pt>
    <dgm:pt modelId="{2BC2CA2A-1368-4007-AA54-17DF5DE8AB2B}" type="pres">
      <dgm:prSet presAssocID="{87E7524A-E73E-4DAC-8034-3B08D1F8969C}" presName="node" presStyleLbl="node1" presStyleIdx="0" presStyleCnt="3">
        <dgm:presLayoutVars>
          <dgm:bulletEnabled val="1"/>
        </dgm:presLayoutVars>
      </dgm:prSet>
      <dgm:spPr/>
    </dgm:pt>
    <dgm:pt modelId="{932A7326-1550-4177-80EE-5E68FDFAAC17}" type="pres">
      <dgm:prSet presAssocID="{F418911D-A7A2-4775-8CD5-D9E36D36FE0D}" presName="sibTrans" presStyleLbl="sibTrans2D1" presStyleIdx="0" presStyleCnt="2"/>
      <dgm:spPr/>
    </dgm:pt>
    <dgm:pt modelId="{572D751D-56D5-4089-BB64-9B9160232E4F}" type="pres">
      <dgm:prSet presAssocID="{F418911D-A7A2-4775-8CD5-D9E36D36FE0D}" presName="connectorText" presStyleLbl="sibTrans2D1" presStyleIdx="0" presStyleCnt="2"/>
      <dgm:spPr/>
    </dgm:pt>
    <dgm:pt modelId="{8EDE4BBF-F3EB-4BC7-B6A2-01A89F7DA60A}" type="pres">
      <dgm:prSet presAssocID="{3C0A938C-47A1-41F6-B569-BE4584DFBFB4}" presName="node" presStyleLbl="node1" presStyleIdx="1" presStyleCnt="3">
        <dgm:presLayoutVars>
          <dgm:bulletEnabled val="1"/>
        </dgm:presLayoutVars>
      </dgm:prSet>
      <dgm:spPr/>
    </dgm:pt>
    <dgm:pt modelId="{272B7B9E-8BF1-47EF-9F7F-FD5C9E8294F6}" type="pres">
      <dgm:prSet presAssocID="{B7B8C896-0FF8-465F-9544-7A50DF33EEBF}" presName="sibTrans" presStyleLbl="sibTrans2D1" presStyleIdx="1" presStyleCnt="2"/>
      <dgm:spPr/>
    </dgm:pt>
    <dgm:pt modelId="{0F5282A0-CC52-4B04-9840-3272C22F14F7}" type="pres">
      <dgm:prSet presAssocID="{B7B8C896-0FF8-465F-9544-7A50DF33EEBF}" presName="connectorText" presStyleLbl="sibTrans2D1" presStyleIdx="1" presStyleCnt="2"/>
      <dgm:spPr/>
    </dgm:pt>
    <dgm:pt modelId="{032B95C7-D201-4E10-ADD6-576ACF6ECAA3}" type="pres">
      <dgm:prSet presAssocID="{25079817-AE0B-42E2-8D75-AB76B195D3B9}" presName="node" presStyleLbl="node1" presStyleIdx="2" presStyleCnt="3">
        <dgm:presLayoutVars>
          <dgm:bulletEnabled val="1"/>
        </dgm:presLayoutVars>
      </dgm:prSet>
      <dgm:spPr/>
    </dgm:pt>
  </dgm:ptLst>
  <dgm:cxnLst>
    <dgm:cxn modelId="{D70E0715-5F0A-48E6-9513-C7F1258AB2F1}" srcId="{8F06B1A8-B11E-4976-BB6B-8AB64693B077}" destId="{25079817-AE0B-42E2-8D75-AB76B195D3B9}" srcOrd="2" destOrd="0" parTransId="{B62049DD-B26A-4C64-A950-B52EAF63D541}" sibTransId="{A14FA103-9FD8-4599-9519-DE6ABCB1253B}"/>
    <dgm:cxn modelId="{A2673B1F-BF4E-418B-9BBF-1C386141228B}" type="presOf" srcId="{F418911D-A7A2-4775-8CD5-D9E36D36FE0D}" destId="{572D751D-56D5-4089-BB64-9B9160232E4F}" srcOrd="1" destOrd="0" presId="urn:microsoft.com/office/officeart/2005/8/layout/process5"/>
    <dgm:cxn modelId="{F5D31B2A-20B9-44EA-A396-0CA23261BF1A}" type="presOf" srcId="{B7B8C896-0FF8-465F-9544-7A50DF33EEBF}" destId="{272B7B9E-8BF1-47EF-9F7F-FD5C9E8294F6}" srcOrd="0" destOrd="0" presId="urn:microsoft.com/office/officeart/2005/8/layout/process5"/>
    <dgm:cxn modelId="{C3352139-3C0B-40C0-870B-3903B6A38BC9}" type="presOf" srcId="{F418911D-A7A2-4775-8CD5-D9E36D36FE0D}" destId="{932A7326-1550-4177-80EE-5E68FDFAAC17}" srcOrd="0" destOrd="0" presId="urn:microsoft.com/office/officeart/2005/8/layout/process5"/>
    <dgm:cxn modelId="{3B8FC4AD-7D31-44D7-A2F7-8572B5813C2B}" srcId="{8F06B1A8-B11E-4976-BB6B-8AB64693B077}" destId="{87E7524A-E73E-4DAC-8034-3B08D1F8969C}" srcOrd="0" destOrd="0" parTransId="{1558DEF9-BA92-492F-BE19-600DAF1E4B6C}" sibTransId="{F418911D-A7A2-4775-8CD5-D9E36D36FE0D}"/>
    <dgm:cxn modelId="{C345B3B5-C0D2-4774-9116-3FA386AB2393}" type="presOf" srcId="{8F06B1A8-B11E-4976-BB6B-8AB64693B077}" destId="{D9BE96B4-31EC-4AC2-8BA1-A1103EFF4378}" srcOrd="0" destOrd="0" presId="urn:microsoft.com/office/officeart/2005/8/layout/process5"/>
    <dgm:cxn modelId="{13DC8CBE-A9C5-4889-8F34-BC14548BBA76}" type="presOf" srcId="{B7B8C896-0FF8-465F-9544-7A50DF33EEBF}" destId="{0F5282A0-CC52-4B04-9840-3272C22F14F7}" srcOrd="1" destOrd="0" presId="urn:microsoft.com/office/officeart/2005/8/layout/process5"/>
    <dgm:cxn modelId="{1CAC60CC-1E04-477A-872E-F08A2E99A66B}" srcId="{8F06B1A8-B11E-4976-BB6B-8AB64693B077}" destId="{3C0A938C-47A1-41F6-B569-BE4584DFBFB4}" srcOrd="1" destOrd="0" parTransId="{6FBD8BB1-3BC1-4B71-8B62-46CAC8AB3626}" sibTransId="{B7B8C896-0FF8-465F-9544-7A50DF33EEBF}"/>
    <dgm:cxn modelId="{69FA3BD8-87A3-4B1E-9FD8-1745F441371E}" type="presOf" srcId="{3C0A938C-47A1-41F6-B569-BE4584DFBFB4}" destId="{8EDE4BBF-F3EB-4BC7-B6A2-01A89F7DA60A}" srcOrd="0" destOrd="0" presId="urn:microsoft.com/office/officeart/2005/8/layout/process5"/>
    <dgm:cxn modelId="{DBF36DDC-39A3-43D6-8C8E-B38E16E6EAC6}" type="presOf" srcId="{87E7524A-E73E-4DAC-8034-3B08D1F8969C}" destId="{2BC2CA2A-1368-4007-AA54-17DF5DE8AB2B}" srcOrd="0" destOrd="0" presId="urn:microsoft.com/office/officeart/2005/8/layout/process5"/>
    <dgm:cxn modelId="{1E35C9E2-5753-44B9-BEE2-4FD32682DDA2}" type="presOf" srcId="{25079817-AE0B-42E2-8D75-AB76B195D3B9}" destId="{032B95C7-D201-4E10-ADD6-576ACF6ECAA3}" srcOrd="0" destOrd="0" presId="urn:microsoft.com/office/officeart/2005/8/layout/process5"/>
    <dgm:cxn modelId="{FB642D2F-55CB-4934-8EE5-51A566360C53}" type="presParOf" srcId="{D9BE96B4-31EC-4AC2-8BA1-A1103EFF4378}" destId="{2BC2CA2A-1368-4007-AA54-17DF5DE8AB2B}" srcOrd="0" destOrd="0" presId="urn:microsoft.com/office/officeart/2005/8/layout/process5"/>
    <dgm:cxn modelId="{3DEA0504-EAFE-4E8F-A13D-2FCCFBA432B0}" type="presParOf" srcId="{D9BE96B4-31EC-4AC2-8BA1-A1103EFF4378}" destId="{932A7326-1550-4177-80EE-5E68FDFAAC17}" srcOrd="1" destOrd="0" presId="urn:microsoft.com/office/officeart/2005/8/layout/process5"/>
    <dgm:cxn modelId="{395DEC39-0FAC-43F1-8888-BE77D58333C6}" type="presParOf" srcId="{932A7326-1550-4177-80EE-5E68FDFAAC17}" destId="{572D751D-56D5-4089-BB64-9B9160232E4F}" srcOrd="0" destOrd="0" presId="urn:microsoft.com/office/officeart/2005/8/layout/process5"/>
    <dgm:cxn modelId="{A46E02F0-8813-4EE2-9C8C-2FAF48E1E8C3}" type="presParOf" srcId="{D9BE96B4-31EC-4AC2-8BA1-A1103EFF4378}" destId="{8EDE4BBF-F3EB-4BC7-B6A2-01A89F7DA60A}" srcOrd="2" destOrd="0" presId="urn:microsoft.com/office/officeart/2005/8/layout/process5"/>
    <dgm:cxn modelId="{965D25F0-E5E9-4DFB-9E18-6FEB74AC0814}" type="presParOf" srcId="{D9BE96B4-31EC-4AC2-8BA1-A1103EFF4378}" destId="{272B7B9E-8BF1-47EF-9F7F-FD5C9E8294F6}" srcOrd="3" destOrd="0" presId="urn:microsoft.com/office/officeart/2005/8/layout/process5"/>
    <dgm:cxn modelId="{7912E339-F35B-4AA1-A28F-BB91C3514B99}" type="presParOf" srcId="{272B7B9E-8BF1-47EF-9F7F-FD5C9E8294F6}" destId="{0F5282A0-CC52-4B04-9840-3272C22F14F7}" srcOrd="0" destOrd="0" presId="urn:microsoft.com/office/officeart/2005/8/layout/process5"/>
    <dgm:cxn modelId="{958CA611-9065-44E5-B2A2-C466F0553EF2}" type="presParOf" srcId="{D9BE96B4-31EC-4AC2-8BA1-A1103EFF4378}" destId="{032B95C7-D201-4E10-ADD6-576ACF6ECAA3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356B99-2610-4238-B7F9-1FC70140A82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12F728-7E42-4D41-B0C8-DF2A22492EB8}">
      <dgm:prSet/>
      <dgm:spPr/>
      <dgm:t>
        <a:bodyPr/>
        <a:lstStyle/>
        <a:p>
          <a:r>
            <a:rPr lang="en-US" b="0" i="0"/>
            <a:t>ESP32</a:t>
          </a:r>
          <a:endParaRPr lang="en-US"/>
        </a:p>
      </dgm:t>
    </dgm:pt>
    <dgm:pt modelId="{636BD89E-9F81-4D13-A64F-F4C8E9984A49}" type="parTrans" cxnId="{16C364BA-133B-4E02-803D-32E4BBF030F9}">
      <dgm:prSet/>
      <dgm:spPr/>
      <dgm:t>
        <a:bodyPr/>
        <a:lstStyle/>
        <a:p>
          <a:endParaRPr lang="en-US"/>
        </a:p>
      </dgm:t>
    </dgm:pt>
    <dgm:pt modelId="{4C1E24B0-10AD-4492-B77A-69CF95D6A67F}" type="sibTrans" cxnId="{16C364BA-133B-4E02-803D-32E4BBF030F9}">
      <dgm:prSet/>
      <dgm:spPr/>
      <dgm:t>
        <a:bodyPr/>
        <a:lstStyle/>
        <a:p>
          <a:endParaRPr lang="en-US"/>
        </a:p>
      </dgm:t>
    </dgm:pt>
    <dgm:pt modelId="{F5A6FC3D-7C90-4C58-A6C3-CD664E0DCA13}">
      <dgm:prSet/>
      <dgm:spPr/>
      <dgm:t>
        <a:bodyPr/>
        <a:lstStyle/>
        <a:p>
          <a:r>
            <a:rPr lang="en-US" altLang="ko-KR"/>
            <a:t>smartphone BLE app</a:t>
          </a:r>
          <a:endParaRPr lang="en-US"/>
        </a:p>
      </dgm:t>
    </dgm:pt>
    <dgm:pt modelId="{8415F2AF-1A0D-4D7D-A5D1-14E3F9CA28C8}" type="parTrans" cxnId="{A6A73502-A629-4D77-B9D0-C2F73E2E39C1}">
      <dgm:prSet/>
      <dgm:spPr/>
      <dgm:t>
        <a:bodyPr/>
        <a:lstStyle/>
        <a:p>
          <a:endParaRPr lang="en-US"/>
        </a:p>
      </dgm:t>
    </dgm:pt>
    <dgm:pt modelId="{DF277107-2F3C-4E7C-8370-2C26F04CD830}" type="sibTrans" cxnId="{A6A73502-A629-4D77-B9D0-C2F73E2E39C1}">
      <dgm:prSet/>
      <dgm:spPr/>
      <dgm:t>
        <a:bodyPr/>
        <a:lstStyle/>
        <a:p>
          <a:endParaRPr lang="en-US"/>
        </a:p>
      </dgm:t>
    </dgm:pt>
    <dgm:pt modelId="{B28B4C22-BC12-4212-B820-00871732091D}">
      <dgm:prSet/>
      <dgm:spPr/>
      <dgm:t>
        <a:bodyPr/>
        <a:lstStyle/>
        <a:p>
          <a:r>
            <a:rPr lang="en-US" b="0" i="0"/>
            <a:t>BLE</a:t>
          </a:r>
          <a:endParaRPr lang="en-US"/>
        </a:p>
      </dgm:t>
    </dgm:pt>
    <dgm:pt modelId="{23D7EBF2-84EC-4484-B322-6B9DE412C3D0}" type="parTrans" cxnId="{41A112E5-F01D-424E-91A8-3E28E7310209}">
      <dgm:prSet/>
      <dgm:spPr/>
      <dgm:t>
        <a:bodyPr/>
        <a:lstStyle/>
        <a:p>
          <a:endParaRPr lang="en-US"/>
        </a:p>
      </dgm:t>
    </dgm:pt>
    <dgm:pt modelId="{3E1480BE-29D0-4D7E-AA38-3FCD73B8D5AC}" type="sibTrans" cxnId="{41A112E5-F01D-424E-91A8-3E28E7310209}">
      <dgm:prSet/>
      <dgm:spPr/>
      <dgm:t>
        <a:bodyPr/>
        <a:lstStyle/>
        <a:p>
          <a:endParaRPr lang="en-US"/>
        </a:p>
      </dgm:t>
    </dgm:pt>
    <dgm:pt modelId="{FB3680DC-7E4B-4A8B-808B-08A2F432687E}">
      <dgm:prSet/>
      <dgm:spPr/>
      <dgm:t>
        <a:bodyPr/>
        <a:lstStyle/>
        <a:p>
          <a:r>
            <a:rPr lang="en-US" altLang="ko-KR"/>
            <a:t>OLED display</a:t>
          </a:r>
          <a:endParaRPr lang="en-US"/>
        </a:p>
      </dgm:t>
    </dgm:pt>
    <dgm:pt modelId="{7837AC03-DD35-4CAE-84FE-A0D174D90535}" type="sibTrans" cxnId="{4FEF298F-444B-4397-AE69-3FC921337C46}">
      <dgm:prSet/>
      <dgm:spPr/>
      <dgm:t>
        <a:bodyPr/>
        <a:lstStyle/>
        <a:p>
          <a:endParaRPr lang="en-US"/>
        </a:p>
      </dgm:t>
    </dgm:pt>
    <dgm:pt modelId="{578D522F-0F63-4175-9B2F-D3EFE5484891}" type="parTrans" cxnId="{4FEF298F-444B-4397-AE69-3FC921337C46}">
      <dgm:prSet/>
      <dgm:spPr/>
      <dgm:t>
        <a:bodyPr/>
        <a:lstStyle/>
        <a:p>
          <a:endParaRPr lang="en-US"/>
        </a:p>
      </dgm:t>
    </dgm:pt>
    <dgm:pt modelId="{DDCBDB3D-6364-4CA9-ACA0-F31F8429AB56}" type="pres">
      <dgm:prSet presAssocID="{77356B99-2610-4238-B7F9-1FC70140A829}" presName="vert0" presStyleCnt="0">
        <dgm:presLayoutVars>
          <dgm:dir/>
          <dgm:animOne val="branch"/>
          <dgm:animLvl val="lvl"/>
        </dgm:presLayoutVars>
      </dgm:prSet>
      <dgm:spPr/>
    </dgm:pt>
    <dgm:pt modelId="{20849E56-DF1A-4D28-AC38-4B9A6B1F2868}" type="pres">
      <dgm:prSet presAssocID="{2512F728-7E42-4D41-B0C8-DF2A22492EB8}" presName="thickLine" presStyleLbl="alignNode1" presStyleIdx="0" presStyleCnt="4"/>
      <dgm:spPr/>
    </dgm:pt>
    <dgm:pt modelId="{A6DBE06D-902E-4D4F-BF5C-83B8912F9160}" type="pres">
      <dgm:prSet presAssocID="{2512F728-7E42-4D41-B0C8-DF2A22492EB8}" presName="horz1" presStyleCnt="0"/>
      <dgm:spPr/>
    </dgm:pt>
    <dgm:pt modelId="{2C3CBB99-7C50-4282-B2F8-320D5D5CC694}" type="pres">
      <dgm:prSet presAssocID="{2512F728-7E42-4D41-B0C8-DF2A22492EB8}" presName="tx1" presStyleLbl="revTx" presStyleIdx="0" presStyleCnt="4"/>
      <dgm:spPr/>
    </dgm:pt>
    <dgm:pt modelId="{2068DEEA-2340-4EF6-BA51-538FE0DEF9B2}" type="pres">
      <dgm:prSet presAssocID="{2512F728-7E42-4D41-B0C8-DF2A22492EB8}" presName="vert1" presStyleCnt="0"/>
      <dgm:spPr/>
    </dgm:pt>
    <dgm:pt modelId="{405311A5-C314-41CC-ABB0-823473B9F58E}" type="pres">
      <dgm:prSet presAssocID="{FB3680DC-7E4B-4A8B-808B-08A2F432687E}" presName="thickLine" presStyleLbl="alignNode1" presStyleIdx="1" presStyleCnt="4"/>
      <dgm:spPr/>
    </dgm:pt>
    <dgm:pt modelId="{45556D73-D8CE-409F-A6A1-09980104075C}" type="pres">
      <dgm:prSet presAssocID="{FB3680DC-7E4B-4A8B-808B-08A2F432687E}" presName="horz1" presStyleCnt="0"/>
      <dgm:spPr/>
    </dgm:pt>
    <dgm:pt modelId="{972C8BCC-88D7-43B6-BDE0-1AEF1BC86538}" type="pres">
      <dgm:prSet presAssocID="{FB3680DC-7E4B-4A8B-808B-08A2F432687E}" presName="tx1" presStyleLbl="revTx" presStyleIdx="1" presStyleCnt="4"/>
      <dgm:spPr/>
    </dgm:pt>
    <dgm:pt modelId="{648F31B5-1457-4114-A6D3-8F40A779DC11}" type="pres">
      <dgm:prSet presAssocID="{FB3680DC-7E4B-4A8B-808B-08A2F432687E}" presName="vert1" presStyleCnt="0"/>
      <dgm:spPr/>
    </dgm:pt>
    <dgm:pt modelId="{F9784139-D19F-4C23-AE9A-CAA1B114E62C}" type="pres">
      <dgm:prSet presAssocID="{F5A6FC3D-7C90-4C58-A6C3-CD664E0DCA13}" presName="thickLine" presStyleLbl="alignNode1" presStyleIdx="2" presStyleCnt="4"/>
      <dgm:spPr/>
    </dgm:pt>
    <dgm:pt modelId="{34ACD753-4FB9-4EE9-B82A-24207986AE0C}" type="pres">
      <dgm:prSet presAssocID="{F5A6FC3D-7C90-4C58-A6C3-CD664E0DCA13}" presName="horz1" presStyleCnt="0"/>
      <dgm:spPr/>
    </dgm:pt>
    <dgm:pt modelId="{B2796E05-6F92-412E-AB8B-C9DEE748BA21}" type="pres">
      <dgm:prSet presAssocID="{F5A6FC3D-7C90-4C58-A6C3-CD664E0DCA13}" presName="tx1" presStyleLbl="revTx" presStyleIdx="2" presStyleCnt="4"/>
      <dgm:spPr/>
    </dgm:pt>
    <dgm:pt modelId="{DC9081C4-1007-464F-B74A-6838D4B8124C}" type="pres">
      <dgm:prSet presAssocID="{F5A6FC3D-7C90-4C58-A6C3-CD664E0DCA13}" presName="vert1" presStyleCnt="0"/>
      <dgm:spPr/>
    </dgm:pt>
    <dgm:pt modelId="{44394DB8-606B-4819-81D9-E084FC942AFF}" type="pres">
      <dgm:prSet presAssocID="{B28B4C22-BC12-4212-B820-00871732091D}" presName="thickLine" presStyleLbl="alignNode1" presStyleIdx="3" presStyleCnt="4"/>
      <dgm:spPr/>
    </dgm:pt>
    <dgm:pt modelId="{7892FACD-2600-465E-95ED-11C93EEF9FD8}" type="pres">
      <dgm:prSet presAssocID="{B28B4C22-BC12-4212-B820-00871732091D}" presName="horz1" presStyleCnt="0"/>
      <dgm:spPr/>
    </dgm:pt>
    <dgm:pt modelId="{E1076089-491E-47C5-97A3-B048DA6CC530}" type="pres">
      <dgm:prSet presAssocID="{B28B4C22-BC12-4212-B820-00871732091D}" presName="tx1" presStyleLbl="revTx" presStyleIdx="3" presStyleCnt="4"/>
      <dgm:spPr/>
    </dgm:pt>
    <dgm:pt modelId="{BC56BD37-11CF-4473-AE1D-C91DD7B260A8}" type="pres">
      <dgm:prSet presAssocID="{B28B4C22-BC12-4212-B820-00871732091D}" presName="vert1" presStyleCnt="0"/>
      <dgm:spPr/>
    </dgm:pt>
  </dgm:ptLst>
  <dgm:cxnLst>
    <dgm:cxn modelId="{A6A73502-A629-4D77-B9D0-C2F73E2E39C1}" srcId="{77356B99-2610-4238-B7F9-1FC70140A829}" destId="{F5A6FC3D-7C90-4C58-A6C3-CD664E0DCA13}" srcOrd="2" destOrd="0" parTransId="{8415F2AF-1A0D-4D7D-A5D1-14E3F9CA28C8}" sibTransId="{DF277107-2F3C-4E7C-8370-2C26F04CD830}"/>
    <dgm:cxn modelId="{8B2B8D08-8AAA-4149-AE10-95116718C0AE}" type="presOf" srcId="{F5A6FC3D-7C90-4C58-A6C3-CD664E0DCA13}" destId="{B2796E05-6F92-412E-AB8B-C9DEE748BA21}" srcOrd="0" destOrd="0" presId="urn:microsoft.com/office/officeart/2008/layout/LinedList"/>
    <dgm:cxn modelId="{834A3D17-F7B1-431E-B5C0-EEE0040948A7}" type="presOf" srcId="{2512F728-7E42-4D41-B0C8-DF2A22492EB8}" destId="{2C3CBB99-7C50-4282-B2F8-320D5D5CC694}" srcOrd="0" destOrd="0" presId="urn:microsoft.com/office/officeart/2008/layout/LinedList"/>
    <dgm:cxn modelId="{329FA170-C7D9-468A-B1D9-3F56F7AD1322}" type="presOf" srcId="{FB3680DC-7E4B-4A8B-808B-08A2F432687E}" destId="{972C8BCC-88D7-43B6-BDE0-1AEF1BC86538}" srcOrd="0" destOrd="0" presId="urn:microsoft.com/office/officeart/2008/layout/LinedList"/>
    <dgm:cxn modelId="{4FEF298F-444B-4397-AE69-3FC921337C46}" srcId="{77356B99-2610-4238-B7F9-1FC70140A829}" destId="{FB3680DC-7E4B-4A8B-808B-08A2F432687E}" srcOrd="1" destOrd="0" parTransId="{578D522F-0F63-4175-9B2F-D3EFE5484891}" sibTransId="{7837AC03-DD35-4CAE-84FE-A0D174D90535}"/>
    <dgm:cxn modelId="{8F73D091-2362-4D70-82BE-08FDD8D2DB7D}" type="presOf" srcId="{B28B4C22-BC12-4212-B820-00871732091D}" destId="{E1076089-491E-47C5-97A3-B048DA6CC530}" srcOrd="0" destOrd="0" presId="urn:microsoft.com/office/officeart/2008/layout/LinedList"/>
    <dgm:cxn modelId="{16C364BA-133B-4E02-803D-32E4BBF030F9}" srcId="{77356B99-2610-4238-B7F9-1FC70140A829}" destId="{2512F728-7E42-4D41-B0C8-DF2A22492EB8}" srcOrd="0" destOrd="0" parTransId="{636BD89E-9F81-4D13-A64F-F4C8E9984A49}" sibTransId="{4C1E24B0-10AD-4492-B77A-69CF95D6A67F}"/>
    <dgm:cxn modelId="{AD66B3D5-80E2-4EC3-BABE-20D46C9CB70A}" type="presOf" srcId="{77356B99-2610-4238-B7F9-1FC70140A829}" destId="{DDCBDB3D-6364-4CA9-ACA0-F31F8429AB56}" srcOrd="0" destOrd="0" presId="urn:microsoft.com/office/officeart/2008/layout/LinedList"/>
    <dgm:cxn modelId="{41A112E5-F01D-424E-91A8-3E28E7310209}" srcId="{77356B99-2610-4238-B7F9-1FC70140A829}" destId="{B28B4C22-BC12-4212-B820-00871732091D}" srcOrd="3" destOrd="0" parTransId="{23D7EBF2-84EC-4484-B322-6B9DE412C3D0}" sibTransId="{3E1480BE-29D0-4D7E-AA38-3FCD73B8D5AC}"/>
    <dgm:cxn modelId="{F82B11AC-9F10-4CB8-BDDC-61EE15BE06D5}" type="presParOf" srcId="{DDCBDB3D-6364-4CA9-ACA0-F31F8429AB56}" destId="{20849E56-DF1A-4D28-AC38-4B9A6B1F2868}" srcOrd="0" destOrd="0" presId="urn:microsoft.com/office/officeart/2008/layout/LinedList"/>
    <dgm:cxn modelId="{B4A1B5BD-AA37-47E4-A943-FB7A9D95BABE}" type="presParOf" srcId="{DDCBDB3D-6364-4CA9-ACA0-F31F8429AB56}" destId="{A6DBE06D-902E-4D4F-BF5C-83B8912F9160}" srcOrd="1" destOrd="0" presId="urn:microsoft.com/office/officeart/2008/layout/LinedList"/>
    <dgm:cxn modelId="{1A9FCF94-BE81-43F6-8F0E-6E732F0FF0A8}" type="presParOf" srcId="{A6DBE06D-902E-4D4F-BF5C-83B8912F9160}" destId="{2C3CBB99-7C50-4282-B2F8-320D5D5CC694}" srcOrd="0" destOrd="0" presId="urn:microsoft.com/office/officeart/2008/layout/LinedList"/>
    <dgm:cxn modelId="{EFED8BC1-67C4-4E26-8CE3-B40534DB5C9C}" type="presParOf" srcId="{A6DBE06D-902E-4D4F-BF5C-83B8912F9160}" destId="{2068DEEA-2340-4EF6-BA51-538FE0DEF9B2}" srcOrd="1" destOrd="0" presId="urn:microsoft.com/office/officeart/2008/layout/LinedList"/>
    <dgm:cxn modelId="{DECCC90F-E288-42ED-8BE9-E44EFC031480}" type="presParOf" srcId="{DDCBDB3D-6364-4CA9-ACA0-F31F8429AB56}" destId="{405311A5-C314-41CC-ABB0-823473B9F58E}" srcOrd="2" destOrd="0" presId="urn:microsoft.com/office/officeart/2008/layout/LinedList"/>
    <dgm:cxn modelId="{95A06468-6465-4464-A9CF-20FFCF5B5258}" type="presParOf" srcId="{DDCBDB3D-6364-4CA9-ACA0-F31F8429AB56}" destId="{45556D73-D8CE-409F-A6A1-09980104075C}" srcOrd="3" destOrd="0" presId="urn:microsoft.com/office/officeart/2008/layout/LinedList"/>
    <dgm:cxn modelId="{AC9C0470-05FC-453F-84A7-583C9A12F2C5}" type="presParOf" srcId="{45556D73-D8CE-409F-A6A1-09980104075C}" destId="{972C8BCC-88D7-43B6-BDE0-1AEF1BC86538}" srcOrd="0" destOrd="0" presId="urn:microsoft.com/office/officeart/2008/layout/LinedList"/>
    <dgm:cxn modelId="{9E99AF38-F02A-4A40-9D15-5E7F0CF3A36A}" type="presParOf" srcId="{45556D73-D8CE-409F-A6A1-09980104075C}" destId="{648F31B5-1457-4114-A6D3-8F40A779DC11}" srcOrd="1" destOrd="0" presId="urn:microsoft.com/office/officeart/2008/layout/LinedList"/>
    <dgm:cxn modelId="{22655BD0-5002-4B1C-97BB-02E5D85C7A6C}" type="presParOf" srcId="{DDCBDB3D-6364-4CA9-ACA0-F31F8429AB56}" destId="{F9784139-D19F-4C23-AE9A-CAA1B114E62C}" srcOrd="4" destOrd="0" presId="urn:microsoft.com/office/officeart/2008/layout/LinedList"/>
    <dgm:cxn modelId="{BB99C348-9DFF-4ABD-8FDC-49E6EDC5B4E5}" type="presParOf" srcId="{DDCBDB3D-6364-4CA9-ACA0-F31F8429AB56}" destId="{34ACD753-4FB9-4EE9-B82A-24207986AE0C}" srcOrd="5" destOrd="0" presId="urn:microsoft.com/office/officeart/2008/layout/LinedList"/>
    <dgm:cxn modelId="{3DD837BE-7FBC-4003-8DAB-39148F375AC4}" type="presParOf" srcId="{34ACD753-4FB9-4EE9-B82A-24207986AE0C}" destId="{B2796E05-6F92-412E-AB8B-C9DEE748BA21}" srcOrd="0" destOrd="0" presId="urn:microsoft.com/office/officeart/2008/layout/LinedList"/>
    <dgm:cxn modelId="{E5EDE0FE-E170-4EFE-BB52-EF157800D9E5}" type="presParOf" srcId="{34ACD753-4FB9-4EE9-B82A-24207986AE0C}" destId="{DC9081C4-1007-464F-B74A-6838D4B8124C}" srcOrd="1" destOrd="0" presId="urn:microsoft.com/office/officeart/2008/layout/LinedList"/>
    <dgm:cxn modelId="{C8C9A843-C406-436E-8C5F-75E36C23FA8F}" type="presParOf" srcId="{DDCBDB3D-6364-4CA9-ACA0-F31F8429AB56}" destId="{44394DB8-606B-4819-81D9-E084FC942AFF}" srcOrd="6" destOrd="0" presId="urn:microsoft.com/office/officeart/2008/layout/LinedList"/>
    <dgm:cxn modelId="{1FB5FE35-8AB0-49D0-B3BE-21CEC205309B}" type="presParOf" srcId="{DDCBDB3D-6364-4CA9-ACA0-F31F8429AB56}" destId="{7892FACD-2600-465E-95ED-11C93EEF9FD8}" srcOrd="7" destOrd="0" presId="urn:microsoft.com/office/officeart/2008/layout/LinedList"/>
    <dgm:cxn modelId="{9DC7999F-2132-4CB9-8309-D6890CDFDE5A}" type="presParOf" srcId="{7892FACD-2600-465E-95ED-11C93EEF9FD8}" destId="{E1076089-491E-47C5-97A3-B048DA6CC530}" srcOrd="0" destOrd="0" presId="urn:microsoft.com/office/officeart/2008/layout/LinedList"/>
    <dgm:cxn modelId="{32D2159F-EC66-44A1-80B7-A545B5F3F3AC}" type="presParOf" srcId="{7892FACD-2600-465E-95ED-11C93EEF9FD8}" destId="{BC56BD37-11CF-4473-AE1D-C91DD7B260A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BC5047-E183-4372-869A-06CD406F2FD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10ADDE1-F701-4261-AA7C-2EC4386AA5E4}">
      <dgm:prSet/>
      <dgm:spPr/>
      <dgm:t>
        <a:bodyPr/>
        <a:lstStyle/>
        <a:p>
          <a:r>
            <a:rPr lang="en-US"/>
            <a:t>Provides a simpler and more intuitive user experience compared to traditional analog methods.</a:t>
          </a:r>
        </a:p>
      </dgm:t>
    </dgm:pt>
    <dgm:pt modelId="{62A1DA45-38C7-429D-848A-C87104771F25}" type="parTrans" cxnId="{9D095033-72E3-46F6-9EB1-05C1FB105027}">
      <dgm:prSet/>
      <dgm:spPr/>
      <dgm:t>
        <a:bodyPr/>
        <a:lstStyle/>
        <a:p>
          <a:endParaRPr lang="en-US"/>
        </a:p>
      </dgm:t>
    </dgm:pt>
    <dgm:pt modelId="{0DBCF131-330F-4ED9-B2FD-DF08D690101F}" type="sibTrans" cxnId="{9D095033-72E3-46F6-9EB1-05C1FB105027}">
      <dgm:prSet/>
      <dgm:spPr/>
      <dgm:t>
        <a:bodyPr/>
        <a:lstStyle/>
        <a:p>
          <a:endParaRPr lang="en-US"/>
        </a:p>
      </dgm:t>
    </dgm:pt>
    <dgm:pt modelId="{91C0657B-38B3-40D4-BE2A-2DE1624063D9}">
      <dgm:prSet/>
      <dgm:spPr/>
      <dgm:t>
        <a:bodyPr/>
        <a:lstStyle/>
        <a:p>
          <a:r>
            <a:rPr lang="en-US"/>
            <a:t>BLE enables continuous operation thanks to its low-power consumption.</a:t>
          </a:r>
        </a:p>
      </dgm:t>
    </dgm:pt>
    <dgm:pt modelId="{530F8A62-1827-4832-811A-FB08A3EE97B2}" type="parTrans" cxnId="{98BF20E1-845D-4BAB-A4E2-26E5A3DB3ADF}">
      <dgm:prSet/>
      <dgm:spPr/>
      <dgm:t>
        <a:bodyPr/>
        <a:lstStyle/>
        <a:p>
          <a:endParaRPr lang="en-US"/>
        </a:p>
      </dgm:t>
    </dgm:pt>
    <dgm:pt modelId="{262E4324-5994-4D02-8957-3C9644A991D8}" type="sibTrans" cxnId="{98BF20E1-845D-4BAB-A4E2-26E5A3DB3ADF}">
      <dgm:prSet/>
      <dgm:spPr/>
      <dgm:t>
        <a:bodyPr/>
        <a:lstStyle/>
        <a:p>
          <a:endParaRPr lang="en-US"/>
        </a:p>
      </dgm:t>
    </dgm:pt>
    <dgm:pt modelId="{DD935FAF-C855-4B40-B5DE-80A758328B50}">
      <dgm:prSet/>
      <dgm:spPr/>
      <dgm:t>
        <a:bodyPr/>
        <a:lstStyle/>
        <a:p>
          <a:r>
            <a:rPr lang="en-US"/>
            <a:t>Scalable to control dozens of devices simultaneously through integration with BLE Mesh or MQTT.</a:t>
          </a:r>
        </a:p>
      </dgm:t>
    </dgm:pt>
    <dgm:pt modelId="{1E1FB110-E4A5-4825-A2B0-F648DC109712}" type="parTrans" cxnId="{DB52BD81-44DC-4427-9036-A45C49BE2119}">
      <dgm:prSet/>
      <dgm:spPr/>
      <dgm:t>
        <a:bodyPr/>
        <a:lstStyle/>
        <a:p>
          <a:endParaRPr lang="en-US"/>
        </a:p>
      </dgm:t>
    </dgm:pt>
    <dgm:pt modelId="{7610E81E-21E1-452A-B2A5-C5835331D3A4}" type="sibTrans" cxnId="{DB52BD81-44DC-4427-9036-A45C49BE2119}">
      <dgm:prSet/>
      <dgm:spPr/>
      <dgm:t>
        <a:bodyPr/>
        <a:lstStyle/>
        <a:p>
          <a:endParaRPr lang="en-US"/>
        </a:p>
      </dgm:t>
    </dgm:pt>
    <dgm:pt modelId="{8521D59B-815B-4D1C-8850-022FEA2AF6B8}" type="pres">
      <dgm:prSet presAssocID="{80BC5047-E183-4372-869A-06CD406F2FD2}" presName="linear" presStyleCnt="0">
        <dgm:presLayoutVars>
          <dgm:animLvl val="lvl"/>
          <dgm:resizeHandles val="exact"/>
        </dgm:presLayoutVars>
      </dgm:prSet>
      <dgm:spPr/>
    </dgm:pt>
    <dgm:pt modelId="{E45EBCDB-AA58-4B39-B13A-1DCF3EA81522}" type="pres">
      <dgm:prSet presAssocID="{E10ADDE1-F701-4261-AA7C-2EC4386AA5E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CE7AC2F-7C55-4892-A45A-FF0D3B4EA263}" type="pres">
      <dgm:prSet presAssocID="{0DBCF131-330F-4ED9-B2FD-DF08D690101F}" presName="spacer" presStyleCnt="0"/>
      <dgm:spPr/>
    </dgm:pt>
    <dgm:pt modelId="{5394BBD3-68E6-4258-A20B-2764FF53B0E3}" type="pres">
      <dgm:prSet presAssocID="{91C0657B-38B3-40D4-BE2A-2DE1624063D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8D8D6F-E72C-48E8-A8F7-D6D76514ADE1}" type="pres">
      <dgm:prSet presAssocID="{262E4324-5994-4D02-8957-3C9644A991D8}" presName="spacer" presStyleCnt="0"/>
      <dgm:spPr/>
    </dgm:pt>
    <dgm:pt modelId="{D233D3D2-8936-4125-A44C-D5D753AF9D62}" type="pres">
      <dgm:prSet presAssocID="{DD935FAF-C855-4B40-B5DE-80A758328B5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CEA225-9A2D-4E27-BD50-5CF00674714B}" type="presOf" srcId="{91C0657B-38B3-40D4-BE2A-2DE1624063D9}" destId="{5394BBD3-68E6-4258-A20B-2764FF53B0E3}" srcOrd="0" destOrd="0" presId="urn:microsoft.com/office/officeart/2005/8/layout/vList2"/>
    <dgm:cxn modelId="{9D095033-72E3-46F6-9EB1-05C1FB105027}" srcId="{80BC5047-E183-4372-869A-06CD406F2FD2}" destId="{E10ADDE1-F701-4261-AA7C-2EC4386AA5E4}" srcOrd="0" destOrd="0" parTransId="{62A1DA45-38C7-429D-848A-C87104771F25}" sibTransId="{0DBCF131-330F-4ED9-B2FD-DF08D690101F}"/>
    <dgm:cxn modelId="{3B58A15B-B7E4-46AF-ACBB-ED313BD6FD76}" type="presOf" srcId="{E10ADDE1-F701-4261-AA7C-2EC4386AA5E4}" destId="{E45EBCDB-AA58-4B39-B13A-1DCF3EA81522}" srcOrd="0" destOrd="0" presId="urn:microsoft.com/office/officeart/2005/8/layout/vList2"/>
    <dgm:cxn modelId="{DB52BD81-44DC-4427-9036-A45C49BE2119}" srcId="{80BC5047-E183-4372-869A-06CD406F2FD2}" destId="{DD935FAF-C855-4B40-B5DE-80A758328B50}" srcOrd="2" destOrd="0" parTransId="{1E1FB110-E4A5-4825-A2B0-F648DC109712}" sibTransId="{7610E81E-21E1-452A-B2A5-C5835331D3A4}"/>
    <dgm:cxn modelId="{9135AC95-FB4B-440A-9081-1C2F081DEB25}" type="presOf" srcId="{DD935FAF-C855-4B40-B5DE-80A758328B50}" destId="{D233D3D2-8936-4125-A44C-D5D753AF9D62}" srcOrd="0" destOrd="0" presId="urn:microsoft.com/office/officeart/2005/8/layout/vList2"/>
    <dgm:cxn modelId="{1D1A94B4-DBBA-4B30-BCF4-D0463293F063}" type="presOf" srcId="{80BC5047-E183-4372-869A-06CD406F2FD2}" destId="{8521D59B-815B-4D1C-8850-022FEA2AF6B8}" srcOrd="0" destOrd="0" presId="urn:microsoft.com/office/officeart/2005/8/layout/vList2"/>
    <dgm:cxn modelId="{98BF20E1-845D-4BAB-A4E2-26E5A3DB3ADF}" srcId="{80BC5047-E183-4372-869A-06CD406F2FD2}" destId="{91C0657B-38B3-40D4-BE2A-2DE1624063D9}" srcOrd="1" destOrd="0" parTransId="{530F8A62-1827-4832-811A-FB08A3EE97B2}" sibTransId="{262E4324-5994-4D02-8957-3C9644A991D8}"/>
    <dgm:cxn modelId="{96D99A14-627B-4760-89CC-95F06F077EC8}" type="presParOf" srcId="{8521D59B-815B-4D1C-8850-022FEA2AF6B8}" destId="{E45EBCDB-AA58-4B39-B13A-1DCF3EA81522}" srcOrd="0" destOrd="0" presId="urn:microsoft.com/office/officeart/2005/8/layout/vList2"/>
    <dgm:cxn modelId="{9D4E38D1-7A50-43F6-A018-506F8689FAA3}" type="presParOf" srcId="{8521D59B-815B-4D1C-8850-022FEA2AF6B8}" destId="{4CE7AC2F-7C55-4892-A45A-FF0D3B4EA263}" srcOrd="1" destOrd="0" presId="urn:microsoft.com/office/officeart/2005/8/layout/vList2"/>
    <dgm:cxn modelId="{1202D981-1EC2-4E54-9AA5-2BA749407C28}" type="presParOf" srcId="{8521D59B-815B-4D1C-8850-022FEA2AF6B8}" destId="{5394BBD3-68E6-4258-A20B-2764FF53B0E3}" srcOrd="2" destOrd="0" presId="urn:microsoft.com/office/officeart/2005/8/layout/vList2"/>
    <dgm:cxn modelId="{CA3D3433-C4B1-4D88-BB91-E9DFB2A796AB}" type="presParOf" srcId="{8521D59B-815B-4D1C-8850-022FEA2AF6B8}" destId="{8D8D8D6F-E72C-48E8-A8F7-D6D76514ADE1}" srcOrd="3" destOrd="0" presId="urn:microsoft.com/office/officeart/2005/8/layout/vList2"/>
    <dgm:cxn modelId="{67350C9B-B4B3-474A-BD47-29673877193E}" type="presParOf" srcId="{8521D59B-815B-4D1C-8850-022FEA2AF6B8}" destId="{D233D3D2-8936-4125-A44C-D5D753AF9D6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90C53F-3002-44DE-887A-1BEBA897DC2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F2E12F2-5928-48D0-A58F-1550DA7435D4}">
      <dgm:prSet/>
      <dgm:spPr/>
      <dgm:t>
        <a:bodyPr/>
        <a:lstStyle/>
        <a:p>
          <a:r>
            <a:rPr lang="en-US"/>
            <a:t>Contactless</a:t>
          </a:r>
        </a:p>
      </dgm:t>
    </dgm:pt>
    <dgm:pt modelId="{846C40B9-6877-4817-A877-BD07952A4374}" type="parTrans" cxnId="{DE1C69A2-49AC-4C68-9B3E-7FD8F6D851B9}">
      <dgm:prSet/>
      <dgm:spPr/>
      <dgm:t>
        <a:bodyPr/>
        <a:lstStyle/>
        <a:p>
          <a:endParaRPr lang="en-US"/>
        </a:p>
      </dgm:t>
    </dgm:pt>
    <dgm:pt modelId="{887EE720-BD23-4A93-9E46-7198D4C04D33}" type="sibTrans" cxnId="{DE1C69A2-49AC-4C68-9B3E-7FD8F6D851B9}">
      <dgm:prSet/>
      <dgm:spPr/>
      <dgm:t>
        <a:bodyPr/>
        <a:lstStyle/>
        <a:p>
          <a:endParaRPr lang="en-US"/>
        </a:p>
      </dgm:t>
    </dgm:pt>
    <dgm:pt modelId="{20921B52-2B0E-41CB-BC70-C642040F62C3}">
      <dgm:prSet/>
      <dgm:spPr/>
      <dgm:t>
        <a:bodyPr/>
        <a:lstStyle/>
        <a:p>
          <a:r>
            <a:rPr lang="en-US"/>
            <a:t>Energy-efficient</a:t>
          </a:r>
        </a:p>
      </dgm:t>
    </dgm:pt>
    <dgm:pt modelId="{CA301965-7D0F-47FF-9C8B-020338EB9EEF}" type="parTrans" cxnId="{40A74ECD-6A29-4167-A472-983F42BB24F7}">
      <dgm:prSet/>
      <dgm:spPr/>
      <dgm:t>
        <a:bodyPr/>
        <a:lstStyle/>
        <a:p>
          <a:endParaRPr lang="en-US"/>
        </a:p>
      </dgm:t>
    </dgm:pt>
    <dgm:pt modelId="{01C057DA-DC5B-4252-A062-9A664B9E385B}" type="sibTrans" cxnId="{40A74ECD-6A29-4167-A472-983F42BB24F7}">
      <dgm:prSet/>
      <dgm:spPr/>
      <dgm:t>
        <a:bodyPr/>
        <a:lstStyle/>
        <a:p>
          <a:endParaRPr lang="en-US"/>
        </a:p>
      </dgm:t>
    </dgm:pt>
    <dgm:pt modelId="{31A3F46D-5779-4009-BD5A-48951BDABD11}">
      <dgm:prSet/>
      <dgm:spPr/>
      <dgm:t>
        <a:bodyPr/>
        <a:lstStyle/>
        <a:p>
          <a:r>
            <a:rPr lang="en-US"/>
            <a:t>Real-time</a:t>
          </a:r>
        </a:p>
      </dgm:t>
    </dgm:pt>
    <dgm:pt modelId="{620371D7-7676-48AB-A9AD-7348BC03EECD}" type="parTrans" cxnId="{1B275E08-50B5-4DE7-B63B-939E9DDA0E2D}">
      <dgm:prSet/>
      <dgm:spPr/>
      <dgm:t>
        <a:bodyPr/>
        <a:lstStyle/>
        <a:p>
          <a:endParaRPr lang="en-US"/>
        </a:p>
      </dgm:t>
    </dgm:pt>
    <dgm:pt modelId="{509BC34D-B7BB-4A8B-B673-689E1BE05675}" type="sibTrans" cxnId="{1B275E08-50B5-4DE7-B63B-939E9DDA0E2D}">
      <dgm:prSet/>
      <dgm:spPr/>
      <dgm:t>
        <a:bodyPr/>
        <a:lstStyle/>
        <a:p>
          <a:endParaRPr lang="en-US"/>
        </a:p>
      </dgm:t>
    </dgm:pt>
    <dgm:pt modelId="{BDE4C18B-6A04-4848-AB26-ABABAF1A9FD8}" type="pres">
      <dgm:prSet presAssocID="{9890C53F-3002-44DE-887A-1BEBA897DC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D9821AA-BAC5-4B56-B3DD-BE9421B17A2B}" type="pres">
      <dgm:prSet presAssocID="{EF2E12F2-5928-48D0-A58F-1550DA7435D4}" presName="hierRoot1" presStyleCnt="0">
        <dgm:presLayoutVars>
          <dgm:hierBranch val="init"/>
        </dgm:presLayoutVars>
      </dgm:prSet>
      <dgm:spPr/>
    </dgm:pt>
    <dgm:pt modelId="{64897B65-911B-40CB-8856-11BE9555AC94}" type="pres">
      <dgm:prSet presAssocID="{EF2E12F2-5928-48D0-A58F-1550DA7435D4}" presName="rootComposite1" presStyleCnt="0"/>
      <dgm:spPr/>
    </dgm:pt>
    <dgm:pt modelId="{EC8FE179-C405-430A-99CB-866665232FA0}" type="pres">
      <dgm:prSet presAssocID="{EF2E12F2-5928-48D0-A58F-1550DA7435D4}" presName="rootText1" presStyleLbl="node0" presStyleIdx="0" presStyleCnt="3">
        <dgm:presLayoutVars>
          <dgm:chPref val="3"/>
        </dgm:presLayoutVars>
      </dgm:prSet>
      <dgm:spPr/>
    </dgm:pt>
    <dgm:pt modelId="{57DD0BC9-FDD6-491C-B3E6-9043D1BA53C0}" type="pres">
      <dgm:prSet presAssocID="{EF2E12F2-5928-48D0-A58F-1550DA7435D4}" presName="rootConnector1" presStyleLbl="node1" presStyleIdx="0" presStyleCnt="0"/>
      <dgm:spPr/>
    </dgm:pt>
    <dgm:pt modelId="{3BAC2EB0-50A7-4E94-AD83-B14C0837ABAF}" type="pres">
      <dgm:prSet presAssocID="{EF2E12F2-5928-48D0-A58F-1550DA7435D4}" presName="hierChild2" presStyleCnt="0"/>
      <dgm:spPr/>
    </dgm:pt>
    <dgm:pt modelId="{E543EFB9-E7C7-4F96-B103-2CC3BEC220C8}" type="pres">
      <dgm:prSet presAssocID="{EF2E12F2-5928-48D0-A58F-1550DA7435D4}" presName="hierChild3" presStyleCnt="0"/>
      <dgm:spPr/>
    </dgm:pt>
    <dgm:pt modelId="{E080F626-6B50-45CA-A7F4-90248ED14A18}" type="pres">
      <dgm:prSet presAssocID="{20921B52-2B0E-41CB-BC70-C642040F62C3}" presName="hierRoot1" presStyleCnt="0">
        <dgm:presLayoutVars>
          <dgm:hierBranch val="init"/>
        </dgm:presLayoutVars>
      </dgm:prSet>
      <dgm:spPr/>
    </dgm:pt>
    <dgm:pt modelId="{A4AE704F-5320-4365-827C-A1CB2283DA43}" type="pres">
      <dgm:prSet presAssocID="{20921B52-2B0E-41CB-BC70-C642040F62C3}" presName="rootComposite1" presStyleCnt="0"/>
      <dgm:spPr/>
    </dgm:pt>
    <dgm:pt modelId="{09F5E0B4-3382-4404-8A26-CB497CAA2847}" type="pres">
      <dgm:prSet presAssocID="{20921B52-2B0E-41CB-BC70-C642040F62C3}" presName="rootText1" presStyleLbl="node0" presStyleIdx="1" presStyleCnt="3">
        <dgm:presLayoutVars>
          <dgm:chPref val="3"/>
        </dgm:presLayoutVars>
      </dgm:prSet>
      <dgm:spPr/>
    </dgm:pt>
    <dgm:pt modelId="{A452A898-EBE0-4F43-9052-70FEDD4F90F2}" type="pres">
      <dgm:prSet presAssocID="{20921B52-2B0E-41CB-BC70-C642040F62C3}" presName="rootConnector1" presStyleLbl="node1" presStyleIdx="0" presStyleCnt="0"/>
      <dgm:spPr/>
    </dgm:pt>
    <dgm:pt modelId="{B1FAEB80-58C0-4951-937C-D446B7B3F907}" type="pres">
      <dgm:prSet presAssocID="{20921B52-2B0E-41CB-BC70-C642040F62C3}" presName="hierChild2" presStyleCnt="0"/>
      <dgm:spPr/>
    </dgm:pt>
    <dgm:pt modelId="{E4556432-159E-4C1E-AA4A-1DC3D03C430B}" type="pres">
      <dgm:prSet presAssocID="{20921B52-2B0E-41CB-BC70-C642040F62C3}" presName="hierChild3" presStyleCnt="0"/>
      <dgm:spPr/>
    </dgm:pt>
    <dgm:pt modelId="{C467CC45-117E-4853-AC59-2185B078AD73}" type="pres">
      <dgm:prSet presAssocID="{31A3F46D-5779-4009-BD5A-48951BDABD11}" presName="hierRoot1" presStyleCnt="0">
        <dgm:presLayoutVars>
          <dgm:hierBranch val="init"/>
        </dgm:presLayoutVars>
      </dgm:prSet>
      <dgm:spPr/>
    </dgm:pt>
    <dgm:pt modelId="{B5CB0132-C2BF-44AF-A257-940864B5B646}" type="pres">
      <dgm:prSet presAssocID="{31A3F46D-5779-4009-BD5A-48951BDABD11}" presName="rootComposite1" presStyleCnt="0"/>
      <dgm:spPr/>
    </dgm:pt>
    <dgm:pt modelId="{4B9A6D27-758B-4AF3-A2EA-ED30B5F11242}" type="pres">
      <dgm:prSet presAssocID="{31A3F46D-5779-4009-BD5A-48951BDABD11}" presName="rootText1" presStyleLbl="node0" presStyleIdx="2" presStyleCnt="3">
        <dgm:presLayoutVars>
          <dgm:chPref val="3"/>
        </dgm:presLayoutVars>
      </dgm:prSet>
      <dgm:spPr/>
    </dgm:pt>
    <dgm:pt modelId="{50D26028-9CC6-432D-950D-C382677B653B}" type="pres">
      <dgm:prSet presAssocID="{31A3F46D-5779-4009-BD5A-48951BDABD11}" presName="rootConnector1" presStyleLbl="node1" presStyleIdx="0" presStyleCnt="0"/>
      <dgm:spPr/>
    </dgm:pt>
    <dgm:pt modelId="{4B6961E3-D5FC-4C58-8029-30E3FA2D89C3}" type="pres">
      <dgm:prSet presAssocID="{31A3F46D-5779-4009-BD5A-48951BDABD11}" presName="hierChild2" presStyleCnt="0"/>
      <dgm:spPr/>
    </dgm:pt>
    <dgm:pt modelId="{53BCFB20-E8DD-4D05-8EBB-F329E5D1B004}" type="pres">
      <dgm:prSet presAssocID="{31A3F46D-5779-4009-BD5A-48951BDABD11}" presName="hierChild3" presStyleCnt="0"/>
      <dgm:spPr/>
    </dgm:pt>
  </dgm:ptLst>
  <dgm:cxnLst>
    <dgm:cxn modelId="{1B275E08-50B5-4DE7-B63B-939E9DDA0E2D}" srcId="{9890C53F-3002-44DE-887A-1BEBA897DC23}" destId="{31A3F46D-5779-4009-BD5A-48951BDABD11}" srcOrd="2" destOrd="0" parTransId="{620371D7-7676-48AB-A9AD-7348BC03EECD}" sibTransId="{509BC34D-B7BB-4A8B-B673-689E1BE05675}"/>
    <dgm:cxn modelId="{FAB7EF4D-3F9A-48DA-8E05-8CD1052D96AA}" type="presOf" srcId="{20921B52-2B0E-41CB-BC70-C642040F62C3}" destId="{A452A898-EBE0-4F43-9052-70FEDD4F90F2}" srcOrd="1" destOrd="0" presId="urn:microsoft.com/office/officeart/2005/8/layout/orgChart1"/>
    <dgm:cxn modelId="{F441E151-ABB8-4497-936A-D56E473A9A4C}" type="presOf" srcId="{EF2E12F2-5928-48D0-A58F-1550DA7435D4}" destId="{57DD0BC9-FDD6-491C-B3E6-9043D1BA53C0}" srcOrd="1" destOrd="0" presId="urn:microsoft.com/office/officeart/2005/8/layout/orgChart1"/>
    <dgm:cxn modelId="{1AD97986-0370-4CEE-A106-5DA18A9FFFB1}" type="presOf" srcId="{9890C53F-3002-44DE-887A-1BEBA897DC23}" destId="{BDE4C18B-6A04-4848-AB26-ABABAF1A9FD8}" srcOrd="0" destOrd="0" presId="urn:microsoft.com/office/officeart/2005/8/layout/orgChart1"/>
    <dgm:cxn modelId="{DE1C69A2-49AC-4C68-9B3E-7FD8F6D851B9}" srcId="{9890C53F-3002-44DE-887A-1BEBA897DC23}" destId="{EF2E12F2-5928-48D0-A58F-1550DA7435D4}" srcOrd="0" destOrd="0" parTransId="{846C40B9-6877-4817-A877-BD07952A4374}" sibTransId="{887EE720-BD23-4A93-9E46-7198D4C04D33}"/>
    <dgm:cxn modelId="{1D300FA7-B5A2-4048-9885-B0906B4134F4}" type="presOf" srcId="{31A3F46D-5779-4009-BD5A-48951BDABD11}" destId="{4B9A6D27-758B-4AF3-A2EA-ED30B5F11242}" srcOrd="0" destOrd="0" presId="urn:microsoft.com/office/officeart/2005/8/layout/orgChart1"/>
    <dgm:cxn modelId="{09E06EC7-84C4-42DE-BC8E-7B966EFB06B9}" type="presOf" srcId="{20921B52-2B0E-41CB-BC70-C642040F62C3}" destId="{09F5E0B4-3382-4404-8A26-CB497CAA2847}" srcOrd="0" destOrd="0" presId="urn:microsoft.com/office/officeart/2005/8/layout/orgChart1"/>
    <dgm:cxn modelId="{40A74ECD-6A29-4167-A472-983F42BB24F7}" srcId="{9890C53F-3002-44DE-887A-1BEBA897DC23}" destId="{20921B52-2B0E-41CB-BC70-C642040F62C3}" srcOrd="1" destOrd="0" parTransId="{CA301965-7D0F-47FF-9C8B-020338EB9EEF}" sibTransId="{01C057DA-DC5B-4252-A062-9A664B9E385B}"/>
    <dgm:cxn modelId="{D4BC70E3-7ED5-4AD6-9E11-139FB25CEAB4}" type="presOf" srcId="{31A3F46D-5779-4009-BD5A-48951BDABD11}" destId="{50D26028-9CC6-432D-950D-C382677B653B}" srcOrd="1" destOrd="0" presId="urn:microsoft.com/office/officeart/2005/8/layout/orgChart1"/>
    <dgm:cxn modelId="{E25257F8-CAE9-40B6-BF85-20996F8268CF}" type="presOf" srcId="{EF2E12F2-5928-48D0-A58F-1550DA7435D4}" destId="{EC8FE179-C405-430A-99CB-866665232FA0}" srcOrd="0" destOrd="0" presId="urn:microsoft.com/office/officeart/2005/8/layout/orgChart1"/>
    <dgm:cxn modelId="{C27DD58B-BF9D-444F-8E26-6ABDD57260ED}" type="presParOf" srcId="{BDE4C18B-6A04-4848-AB26-ABABAF1A9FD8}" destId="{ED9821AA-BAC5-4B56-B3DD-BE9421B17A2B}" srcOrd="0" destOrd="0" presId="urn:microsoft.com/office/officeart/2005/8/layout/orgChart1"/>
    <dgm:cxn modelId="{3D63437C-B60F-4D98-A703-6ED5E5C2D870}" type="presParOf" srcId="{ED9821AA-BAC5-4B56-B3DD-BE9421B17A2B}" destId="{64897B65-911B-40CB-8856-11BE9555AC94}" srcOrd="0" destOrd="0" presId="urn:microsoft.com/office/officeart/2005/8/layout/orgChart1"/>
    <dgm:cxn modelId="{FF38492C-B829-4D9B-9E19-AE17E1E75B14}" type="presParOf" srcId="{64897B65-911B-40CB-8856-11BE9555AC94}" destId="{EC8FE179-C405-430A-99CB-866665232FA0}" srcOrd="0" destOrd="0" presId="urn:microsoft.com/office/officeart/2005/8/layout/orgChart1"/>
    <dgm:cxn modelId="{9C5EDC4E-18D1-47C5-BBB4-71B82A002BBB}" type="presParOf" srcId="{64897B65-911B-40CB-8856-11BE9555AC94}" destId="{57DD0BC9-FDD6-491C-B3E6-9043D1BA53C0}" srcOrd="1" destOrd="0" presId="urn:microsoft.com/office/officeart/2005/8/layout/orgChart1"/>
    <dgm:cxn modelId="{1C0D1EE3-D5E1-4B14-8DEC-48983B3A44E8}" type="presParOf" srcId="{ED9821AA-BAC5-4B56-B3DD-BE9421B17A2B}" destId="{3BAC2EB0-50A7-4E94-AD83-B14C0837ABAF}" srcOrd="1" destOrd="0" presId="urn:microsoft.com/office/officeart/2005/8/layout/orgChart1"/>
    <dgm:cxn modelId="{28165038-DE71-4AE3-A084-68BEC88D23AB}" type="presParOf" srcId="{ED9821AA-BAC5-4B56-B3DD-BE9421B17A2B}" destId="{E543EFB9-E7C7-4F96-B103-2CC3BEC220C8}" srcOrd="2" destOrd="0" presId="urn:microsoft.com/office/officeart/2005/8/layout/orgChart1"/>
    <dgm:cxn modelId="{04AF362E-8C94-44B1-ACEA-00D82D35E66A}" type="presParOf" srcId="{BDE4C18B-6A04-4848-AB26-ABABAF1A9FD8}" destId="{E080F626-6B50-45CA-A7F4-90248ED14A18}" srcOrd="1" destOrd="0" presId="urn:microsoft.com/office/officeart/2005/8/layout/orgChart1"/>
    <dgm:cxn modelId="{4753DD75-A6EA-4130-8803-7D883A1C605E}" type="presParOf" srcId="{E080F626-6B50-45CA-A7F4-90248ED14A18}" destId="{A4AE704F-5320-4365-827C-A1CB2283DA43}" srcOrd="0" destOrd="0" presId="urn:microsoft.com/office/officeart/2005/8/layout/orgChart1"/>
    <dgm:cxn modelId="{3098FAA5-BC25-4588-9E03-0D753A17BECB}" type="presParOf" srcId="{A4AE704F-5320-4365-827C-A1CB2283DA43}" destId="{09F5E0B4-3382-4404-8A26-CB497CAA2847}" srcOrd="0" destOrd="0" presId="urn:microsoft.com/office/officeart/2005/8/layout/orgChart1"/>
    <dgm:cxn modelId="{C5DE6B9F-5B87-4DB8-AD12-963D4D58A02D}" type="presParOf" srcId="{A4AE704F-5320-4365-827C-A1CB2283DA43}" destId="{A452A898-EBE0-4F43-9052-70FEDD4F90F2}" srcOrd="1" destOrd="0" presId="urn:microsoft.com/office/officeart/2005/8/layout/orgChart1"/>
    <dgm:cxn modelId="{BFB12FDD-EFDD-4F40-8286-00E265D0C829}" type="presParOf" srcId="{E080F626-6B50-45CA-A7F4-90248ED14A18}" destId="{B1FAEB80-58C0-4951-937C-D446B7B3F907}" srcOrd="1" destOrd="0" presId="urn:microsoft.com/office/officeart/2005/8/layout/orgChart1"/>
    <dgm:cxn modelId="{9CA35473-239B-4917-B0E3-F53399A61B4B}" type="presParOf" srcId="{E080F626-6B50-45CA-A7F4-90248ED14A18}" destId="{E4556432-159E-4C1E-AA4A-1DC3D03C430B}" srcOrd="2" destOrd="0" presId="urn:microsoft.com/office/officeart/2005/8/layout/orgChart1"/>
    <dgm:cxn modelId="{381BEC4B-4FA8-4913-B7EA-3D02401CE3C7}" type="presParOf" srcId="{BDE4C18B-6A04-4848-AB26-ABABAF1A9FD8}" destId="{C467CC45-117E-4853-AC59-2185B078AD73}" srcOrd="2" destOrd="0" presId="urn:microsoft.com/office/officeart/2005/8/layout/orgChart1"/>
    <dgm:cxn modelId="{AECA2597-677D-49FE-A4CB-727936EB37CA}" type="presParOf" srcId="{C467CC45-117E-4853-AC59-2185B078AD73}" destId="{B5CB0132-C2BF-44AF-A257-940864B5B646}" srcOrd="0" destOrd="0" presId="urn:microsoft.com/office/officeart/2005/8/layout/orgChart1"/>
    <dgm:cxn modelId="{89E4E9E4-DBB9-498A-94F6-AE362912417B}" type="presParOf" srcId="{B5CB0132-C2BF-44AF-A257-940864B5B646}" destId="{4B9A6D27-758B-4AF3-A2EA-ED30B5F11242}" srcOrd="0" destOrd="0" presId="urn:microsoft.com/office/officeart/2005/8/layout/orgChart1"/>
    <dgm:cxn modelId="{32BDF478-4636-4466-BAAE-913DA24BC95F}" type="presParOf" srcId="{B5CB0132-C2BF-44AF-A257-940864B5B646}" destId="{50D26028-9CC6-432D-950D-C382677B653B}" srcOrd="1" destOrd="0" presId="urn:microsoft.com/office/officeart/2005/8/layout/orgChart1"/>
    <dgm:cxn modelId="{73D6F378-B31D-4295-ABE5-9F59F0B25FA2}" type="presParOf" srcId="{C467CC45-117E-4853-AC59-2185B078AD73}" destId="{4B6961E3-D5FC-4C58-8029-30E3FA2D89C3}" srcOrd="1" destOrd="0" presId="urn:microsoft.com/office/officeart/2005/8/layout/orgChart1"/>
    <dgm:cxn modelId="{1702D932-C943-435B-9DF7-B38841E6FFAF}" type="presParOf" srcId="{C467CC45-117E-4853-AC59-2185B078AD73}" destId="{53BCFB20-E8DD-4D05-8EBB-F329E5D1B0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2CA2A-1368-4007-AA54-17DF5DE8AB2B}">
      <dsp:nvSpPr>
        <dsp:cNvPr id="0" name=""/>
        <dsp:cNvSpPr/>
      </dsp:nvSpPr>
      <dsp:spPr>
        <a:xfrm>
          <a:off x="9452" y="1209843"/>
          <a:ext cx="2825190" cy="16951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Enter and send a sentence from a smartphone BLE app</a:t>
          </a:r>
        </a:p>
      </dsp:txBody>
      <dsp:txXfrm>
        <a:off x="59100" y="1259491"/>
        <a:ext cx="2725894" cy="1595818"/>
      </dsp:txXfrm>
    </dsp:sp>
    <dsp:sp modelId="{932A7326-1550-4177-80EE-5E68FDFAAC17}">
      <dsp:nvSpPr>
        <dsp:cNvPr id="0" name=""/>
        <dsp:cNvSpPr/>
      </dsp:nvSpPr>
      <dsp:spPr>
        <a:xfrm>
          <a:off x="3083259" y="1707076"/>
          <a:ext cx="598940" cy="7006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083259" y="1847205"/>
        <a:ext cx="419258" cy="420389"/>
      </dsp:txXfrm>
    </dsp:sp>
    <dsp:sp modelId="{8EDE4BBF-F3EB-4BC7-B6A2-01A89F7DA60A}">
      <dsp:nvSpPr>
        <dsp:cNvPr id="0" name=""/>
        <dsp:cNvSpPr/>
      </dsp:nvSpPr>
      <dsp:spPr>
        <a:xfrm>
          <a:off x="3964719" y="1209843"/>
          <a:ext cx="2825190" cy="1695114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/>
            <a:t>The ESP32 receives the sentence</a:t>
          </a:r>
          <a:endParaRPr lang="en-US" sz="2100" kern="1200"/>
        </a:p>
      </dsp:txBody>
      <dsp:txXfrm>
        <a:off x="4014367" y="1259491"/>
        <a:ext cx="2725894" cy="1595818"/>
      </dsp:txXfrm>
    </dsp:sp>
    <dsp:sp modelId="{272B7B9E-8BF1-47EF-9F7F-FD5C9E8294F6}">
      <dsp:nvSpPr>
        <dsp:cNvPr id="0" name=""/>
        <dsp:cNvSpPr/>
      </dsp:nvSpPr>
      <dsp:spPr>
        <a:xfrm>
          <a:off x="7038527" y="1707076"/>
          <a:ext cx="598940" cy="7006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038527" y="1847205"/>
        <a:ext cx="419258" cy="420389"/>
      </dsp:txXfrm>
    </dsp:sp>
    <dsp:sp modelId="{032B95C7-D201-4E10-ADD6-576ACF6ECAA3}">
      <dsp:nvSpPr>
        <dsp:cNvPr id="0" name=""/>
        <dsp:cNvSpPr/>
      </dsp:nvSpPr>
      <dsp:spPr>
        <a:xfrm>
          <a:off x="7919986" y="1209843"/>
          <a:ext cx="2825190" cy="1695114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/>
            <a:t>immediately displays it on the OLED tag</a:t>
          </a:r>
          <a:endParaRPr lang="en-US" sz="2100" kern="1200"/>
        </a:p>
      </dsp:txBody>
      <dsp:txXfrm>
        <a:off x="7969634" y="1259491"/>
        <a:ext cx="2725894" cy="1595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49E56-DF1A-4D28-AC38-4B9A6B1F2868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CBB99-7C50-4282-B2F8-320D5D5CC694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/>
            <a:t>ESP32</a:t>
          </a:r>
          <a:endParaRPr lang="en-US" sz="3800" kern="1200"/>
        </a:p>
      </dsp:txBody>
      <dsp:txXfrm>
        <a:off x="0" y="0"/>
        <a:ext cx="10515600" cy="1087834"/>
      </dsp:txXfrm>
    </dsp:sp>
    <dsp:sp modelId="{405311A5-C314-41CC-ABB0-823473B9F58E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C8BCC-88D7-43B6-BDE0-1AEF1BC86538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800" kern="1200"/>
            <a:t>OLED display</a:t>
          </a:r>
          <a:endParaRPr lang="en-US" sz="3800" kern="1200"/>
        </a:p>
      </dsp:txBody>
      <dsp:txXfrm>
        <a:off x="0" y="1087834"/>
        <a:ext cx="10515600" cy="1087834"/>
      </dsp:txXfrm>
    </dsp:sp>
    <dsp:sp modelId="{F9784139-D19F-4C23-AE9A-CAA1B114E62C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96E05-6F92-412E-AB8B-C9DEE748BA21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800" kern="1200"/>
            <a:t>smartphone BLE app</a:t>
          </a:r>
          <a:endParaRPr lang="en-US" sz="3800" kern="1200"/>
        </a:p>
      </dsp:txBody>
      <dsp:txXfrm>
        <a:off x="0" y="2175669"/>
        <a:ext cx="10515600" cy="1087834"/>
      </dsp:txXfrm>
    </dsp:sp>
    <dsp:sp modelId="{44394DB8-606B-4819-81D9-E084FC942AFF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76089-491E-47C5-97A3-B048DA6CC530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/>
            <a:t>BLE</a:t>
          </a:r>
          <a:endParaRPr lang="en-US" sz="3800" kern="1200"/>
        </a:p>
      </dsp:txBody>
      <dsp:txXfrm>
        <a:off x="0" y="3263503"/>
        <a:ext cx="10515600" cy="1087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EBCDB-AA58-4B39-B13A-1DCF3EA81522}">
      <dsp:nvSpPr>
        <dsp:cNvPr id="0" name=""/>
        <dsp:cNvSpPr/>
      </dsp:nvSpPr>
      <dsp:spPr>
        <a:xfrm>
          <a:off x="0" y="1808"/>
          <a:ext cx="10515600" cy="1399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Provides a simpler and more intuitive user experience compared to traditional analog methods.</a:t>
          </a:r>
        </a:p>
      </dsp:txBody>
      <dsp:txXfrm>
        <a:off x="68309" y="70117"/>
        <a:ext cx="10378982" cy="1262702"/>
      </dsp:txXfrm>
    </dsp:sp>
    <dsp:sp modelId="{5394BBD3-68E6-4258-A20B-2764FF53B0E3}">
      <dsp:nvSpPr>
        <dsp:cNvPr id="0" name=""/>
        <dsp:cNvSpPr/>
      </dsp:nvSpPr>
      <dsp:spPr>
        <a:xfrm>
          <a:off x="0" y="1476009"/>
          <a:ext cx="10515600" cy="1399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BLE enables continuous operation thanks to its low-power consumption.</a:t>
          </a:r>
        </a:p>
      </dsp:txBody>
      <dsp:txXfrm>
        <a:off x="68309" y="1544318"/>
        <a:ext cx="10378982" cy="1262702"/>
      </dsp:txXfrm>
    </dsp:sp>
    <dsp:sp modelId="{D233D3D2-8936-4125-A44C-D5D753AF9D62}">
      <dsp:nvSpPr>
        <dsp:cNvPr id="0" name=""/>
        <dsp:cNvSpPr/>
      </dsp:nvSpPr>
      <dsp:spPr>
        <a:xfrm>
          <a:off x="0" y="2950209"/>
          <a:ext cx="10515600" cy="1399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Scalable to control dozens of devices simultaneously through integration with BLE Mesh or MQTT.</a:t>
          </a:r>
        </a:p>
      </dsp:txBody>
      <dsp:txXfrm>
        <a:off x="68309" y="3018518"/>
        <a:ext cx="10378982" cy="12627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FE179-C405-430A-99CB-866665232FA0}">
      <dsp:nvSpPr>
        <dsp:cNvPr id="0" name=""/>
        <dsp:cNvSpPr/>
      </dsp:nvSpPr>
      <dsp:spPr>
        <a:xfrm>
          <a:off x="733" y="1297691"/>
          <a:ext cx="3194842" cy="1597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Contactless</a:t>
          </a:r>
        </a:p>
      </dsp:txBody>
      <dsp:txXfrm>
        <a:off x="733" y="1297691"/>
        <a:ext cx="3194842" cy="1597421"/>
      </dsp:txXfrm>
    </dsp:sp>
    <dsp:sp modelId="{09F5E0B4-3382-4404-8A26-CB497CAA2847}">
      <dsp:nvSpPr>
        <dsp:cNvPr id="0" name=""/>
        <dsp:cNvSpPr/>
      </dsp:nvSpPr>
      <dsp:spPr>
        <a:xfrm>
          <a:off x="3866493" y="1297691"/>
          <a:ext cx="3194842" cy="1597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Energy-efficient</a:t>
          </a:r>
        </a:p>
      </dsp:txBody>
      <dsp:txXfrm>
        <a:off x="3866493" y="1297691"/>
        <a:ext cx="3194842" cy="1597421"/>
      </dsp:txXfrm>
    </dsp:sp>
    <dsp:sp modelId="{4B9A6D27-758B-4AF3-A2EA-ED30B5F11242}">
      <dsp:nvSpPr>
        <dsp:cNvPr id="0" name=""/>
        <dsp:cNvSpPr/>
      </dsp:nvSpPr>
      <dsp:spPr>
        <a:xfrm>
          <a:off x="7732252" y="1297691"/>
          <a:ext cx="3194842" cy="1597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Real-time</a:t>
          </a:r>
        </a:p>
      </dsp:txBody>
      <dsp:txXfrm>
        <a:off x="7732252" y="1297691"/>
        <a:ext cx="3194842" cy="1597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8FB7-1FA6-0A28-8E39-7F97B8F61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CA3484-4EEC-8A57-687F-B20C0A8FB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4E5C8-C274-9868-AD07-1C5DFF130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B67C-899B-4389-9E3C-48A930466374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5C7474-71D3-B113-E245-6D8C582F5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C35E1F-EA21-FD3C-E266-B956C205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5B0-42FC-4828-85E4-20CEF1440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49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FBEAA-EA5A-5049-134A-A5B92CDE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535E37-09FF-9A05-75F7-D82CA2C2A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41065-F726-0723-2DB4-7617062FA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B67C-899B-4389-9E3C-48A930466374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203870-29CB-DEBD-A329-35610697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35574-C64A-1FA1-97A0-4A9B6941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5B0-42FC-4828-85E4-20CEF1440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63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D76D2E-F870-BBDB-207A-E9A4FDE07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A1ECF8-FD2F-2F65-8DC0-3C4B47218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E97E80-2649-D66E-3B76-FADAEDE03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B67C-899B-4389-9E3C-48A930466374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74981-7798-2AF1-6356-C0518359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8F6E-6827-D464-AF6E-76FAADF5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5B0-42FC-4828-85E4-20CEF1440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99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05266-3235-1F37-9C11-FC5C1A4F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C0F34-FB22-97C2-E42B-A59C9ECEB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934A4-0787-AB84-F8C8-3931D8CC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B67C-899B-4389-9E3C-48A930466374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57773-F703-B430-E0F0-94D342A2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59836E-6032-DD8F-D212-0A9681D58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5B0-42FC-4828-85E4-20CEF1440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83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F6311-C5B0-80A6-0795-5B5E6E9AD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7ACD7F-D052-1334-B309-CF8669294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59337E-35F3-26B7-3E5D-D107209E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B67C-899B-4389-9E3C-48A930466374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2C73F4-51F1-5AEC-C13D-0A860C33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2A62E2-5ADC-505A-3EEA-92CC40C4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5B0-42FC-4828-85E4-20CEF1440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53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120C1-9B22-7EAA-5127-D5EBC3A9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21A1A-757E-8485-2378-989CAEECA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83FBD3-2A99-2BD2-B28C-EBE5FE913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0D0A66-3343-64A2-B8FE-3173C854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B67C-899B-4389-9E3C-48A930466374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72F1FA-1C79-7657-DE54-B6CADDF81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589FF7-F26B-07BD-DCB5-2E2041D6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5B0-42FC-4828-85E4-20CEF1440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73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5920F-BF45-0217-9E1C-95806172B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7626C-5766-501D-B68F-F15683AE6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2DA0F-ED34-4D00-749C-B2C71B3B2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856283-048E-AED5-3B95-3A4939384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C837B6-592C-31C9-8B0B-4B44A233D3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D9F35A-274A-2ADD-49A8-D55898EB7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B67C-899B-4389-9E3C-48A930466374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03019D-A362-2CAF-2B04-C8E0FB35B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CF7832-A002-6118-2CC9-CE082EBF4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5B0-42FC-4828-85E4-20CEF1440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329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70CD2-012D-E915-5D9E-624668AB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183794-141C-10AC-2D6C-6355C37B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B67C-899B-4389-9E3C-48A930466374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BD1AD1-FFE0-8F3A-DCF9-25AAD4EE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D84C1B-3F61-0BC9-A98C-0C806115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5B0-42FC-4828-85E4-20CEF1440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66D228-701F-CEB4-6349-AD2B07BE4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B67C-899B-4389-9E3C-48A930466374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A1936-7A6C-18E9-8A24-4B7696D1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16215F-0B6C-DE38-12A3-23A29E2F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5B0-42FC-4828-85E4-20CEF1440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935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E0A59-07AF-5615-00FC-BD29B5B1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0BFEBF-356B-1E64-69EB-FEB88A77D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D33E63-6982-A99C-9728-AE4ACDC12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1E9FAF-A1A8-13B8-7BC9-56EFD7FD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B67C-899B-4389-9E3C-48A930466374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591376-89FF-662A-A460-60F6C874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2488F7-04D3-E657-E233-B488909F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5B0-42FC-4828-85E4-20CEF1440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1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0EE76-FF74-FD43-31F1-1C8E0DF4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F85455-593D-9FA8-4D2A-4F5FFF8FFA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C56948-D85B-C097-14A2-CB886F0BB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4A95D-9863-0144-F91B-322EAE7FC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B67C-899B-4389-9E3C-48A930466374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0B9C1C-7966-A2E4-9DBA-0942764D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416419-E2E5-68EF-9A2D-84247B32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5B0-42FC-4828-85E4-20CEF1440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02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B34249-1E0B-B1D2-CC6B-5523A447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B31F4A-759D-CB3E-BD77-7EC738AD1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C6A6F-6347-9C00-95C2-E4505C8C2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DEB67C-899B-4389-9E3C-48A930466374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F9CF27-57AB-6B3F-5CFA-D65BA3DA8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A06FF7-330C-EDB4-5E35-1EA36D819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4805B0-42FC-4828-85E4-20CEF1440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88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36B8B-C6E5-2176-DD82-09A6443F3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21109" y="1122363"/>
            <a:ext cx="12096810" cy="2387600"/>
          </a:xfrm>
        </p:spPr>
        <p:txBody>
          <a:bodyPr/>
          <a:lstStyle/>
          <a:p>
            <a:r>
              <a:rPr lang="en-US" altLang="ko-KR"/>
              <a:t>	BLE-Based Smart Tag System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C7AADF-4F29-9BDC-CD65-E415A16FA5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 Team J</a:t>
            </a:r>
            <a:endParaRPr lang="ko-KR" altLang="en-US"/>
          </a:p>
        </p:txBody>
      </p: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24F6A04D-4FEE-2ED7-123D-14FBB8EEBB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3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18"/>
    </mc:Choice>
    <mc:Fallback>
      <p:transition spd="slow" advTm="15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F3394-EA01-58F5-142D-74804C72A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endParaRPr lang="ko-KR" alt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3AEF8B62-671C-C912-1E2B-E35D9BE6A4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517583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D3C6D14F-9102-1F3E-E2A3-2F8C762971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49883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72"/>
    </mc:Choice>
    <mc:Fallback>
      <p:transition spd="slow" advTm="29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CD940-6ED2-D699-5BF7-86875CC9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래픽 8" descr="사용자 윤곽선">
            <a:extLst>
              <a:ext uri="{FF2B5EF4-FFF2-40B4-BE49-F238E27FC236}">
                <a16:creationId xmlns:a16="http://schemas.microsoft.com/office/drawing/2014/main" id="{E31AA83F-43DE-A0ED-C97B-2C38E4527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7297" y="2936891"/>
            <a:ext cx="2910411" cy="2910411"/>
          </a:xfrm>
          <a:prstGeom prst="rect">
            <a:avLst/>
          </a:prstGeom>
        </p:spPr>
      </p:pic>
      <p:pic>
        <p:nvPicPr>
          <p:cNvPr id="10" name="그래픽 9" descr="사용자 윤곽선">
            <a:extLst>
              <a:ext uri="{FF2B5EF4-FFF2-40B4-BE49-F238E27FC236}">
                <a16:creationId xmlns:a16="http://schemas.microsoft.com/office/drawing/2014/main" id="{71D6E808-D4D1-3401-7D87-E86204DEF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40794" y="2936891"/>
            <a:ext cx="2910411" cy="2910411"/>
          </a:xfrm>
          <a:prstGeom prst="rect">
            <a:avLst/>
          </a:prstGeom>
        </p:spPr>
      </p:pic>
      <p:pic>
        <p:nvPicPr>
          <p:cNvPr id="11" name="그래픽 10" descr="사용자 윤곽선">
            <a:extLst>
              <a:ext uri="{FF2B5EF4-FFF2-40B4-BE49-F238E27FC236}">
                <a16:creationId xmlns:a16="http://schemas.microsoft.com/office/drawing/2014/main" id="{94470A44-5079-3D9B-8390-1D24233E2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4292" y="3027327"/>
            <a:ext cx="2910411" cy="2910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7BE992-2E06-2729-F443-2E7E506BA0A3}"/>
              </a:ext>
            </a:extLst>
          </p:cNvPr>
          <p:cNvSpPr txBox="1"/>
          <p:nvPr/>
        </p:nvSpPr>
        <p:spPr>
          <a:xfrm>
            <a:off x="5677317" y="4800991"/>
            <a:ext cx="12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김이삭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C6A767-6440-58D4-F991-62C60ED83699}"/>
              </a:ext>
            </a:extLst>
          </p:cNvPr>
          <p:cNvSpPr txBox="1"/>
          <p:nvPr/>
        </p:nvSpPr>
        <p:spPr>
          <a:xfrm>
            <a:off x="2288708" y="4800991"/>
            <a:ext cx="12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신인섭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34E50-4897-DABA-7E95-805975425E0C}"/>
              </a:ext>
            </a:extLst>
          </p:cNvPr>
          <p:cNvSpPr txBox="1"/>
          <p:nvPr/>
        </p:nvSpPr>
        <p:spPr>
          <a:xfrm>
            <a:off x="9023420" y="4800991"/>
            <a:ext cx="12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김문현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29C95-25D9-92E1-90D1-2CBDDCB7951D}"/>
              </a:ext>
            </a:extLst>
          </p:cNvPr>
          <p:cNvSpPr txBox="1"/>
          <p:nvPr/>
        </p:nvSpPr>
        <p:spPr>
          <a:xfrm>
            <a:off x="5359914" y="5737608"/>
            <a:ext cx="233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PPT &amp; Script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26CDA-2E93-03AD-93D2-862371989AFA}"/>
              </a:ext>
            </a:extLst>
          </p:cNvPr>
          <p:cNvSpPr txBox="1"/>
          <p:nvPr/>
        </p:nvSpPr>
        <p:spPr>
          <a:xfrm>
            <a:off x="1803323" y="5737607"/>
            <a:ext cx="23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System Implementation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C31FFB-7B34-614A-6742-A75794172323}"/>
              </a:ext>
            </a:extLst>
          </p:cNvPr>
          <p:cNvSpPr txBox="1"/>
          <p:nvPr/>
        </p:nvSpPr>
        <p:spPr>
          <a:xfrm>
            <a:off x="8776579" y="5737608"/>
            <a:ext cx="233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Presentation</a:t>
            </a:r>
            <a:endParaRPr lang="ko-KR" altLang="en-US"/>
          </a:p>
        </p:txBody>
      </p: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90CF86D2-CFB6-0F73-967E-A21EB78077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5535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16"/>
    </mc:Choice>
    <mc:Fallback>
      <p:transition spd="slow" advTm="21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10BF4-8DF2-BB71-3CEB-0C61BD76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D22706-C26F-4BDB-88CD-2E99DEC32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4A1650D-1914-C669-4E87-BD05F771D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0D2F2F1C-2DA9-D84D-762E-D9B3090B4C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7748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01"/>
    </mc:Choice>
    <mc:Fallback>
      <p:transition spd="slow" advTm="18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11A48-8804-02DA-CEF7-1C21EF1CB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5D3CB0-CD3C-9F83-9FD1-9BCA08CC2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9189AB-EC5A-31E9-9331-661978817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7779"/>
            <a:ext cx="12192001" cy="700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오디오 36">
            <a:hlinkClick r:id="" action="ppaction://media"/>
            <a:extLst>
              <a:ext uri="{FF2B5EF4-FFF2-40B4-BE49-F238E27FC236}">
                <a16:creationId xmlns:a16="http://schemas.microsoft.com/office/drawing/2014/main" id="{66F5D6CA-16FD-B1F9-4C45-20B16A9D9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069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55"/>
    </mc:Choice>
    <mc:Fallback>
      <p:transition spd="slow" advTm="24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9088C-3133-AE69-C42D-FC7E09F7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EA10E-AD29-ED48-8224-31756A3B6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628BD1-B784-FF08-287A-56BAE9926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90079855-012B-5478-5697-82A2DDE86C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7718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39"/>
    </mc:Choice>
    <mc:Fallback>
      <p:transition spd="slow" advTm="25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E67DD3-997F-236F-4D24-ECC316CB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515" y="715379"/>
            <a:ext cx="10176151" cy="1097519"/>
          </a:xfrm>
        </p:spPr>
        <p:txBody>
          <a:bodyPr anchor="ctr">
            <a:normAutofit/>
          </a:bodyPr>
          <a:lstStyle/>
          <a:p>
            <a:endParaRPr lang="ko-KR" altLang="en-US" sz="4000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내용 개체 틀 2">
            <a:extLst>
              <a:ext uri="{FF2B5EF4-FFF2-40B4-BE49-F238E27FC236}">
                <a16:creationId xmlns:a16="http://schemas.microsoft.com/office/drawing/2014/main" id="{35D2C75F-0F21-E940-3A48-C636DACC38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896661"/>
              </p:ext>
            </p:extLst>
          </p:nvPr>
        </p:nvGraphicFramePr>
        <p:xfrm>
          <a:off x="722352" y="1908550"/>
          <a:ext cx="10754630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76FD6978-3A7A-703B-9654-EAF502E235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54925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32"/>
    </mc:Choice>
    <mc:Fallback>
      <p:transition spd="slow" advTm="25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5FDD-7F8B-6A48-9B9A-C5A2E095C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F899005D-FB4C-BA31-CAEF-4849308F6E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8339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A1AC267-967D-E2CB-0D23-680B2273F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706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71"/>
    </mc:Choice>
    <mc:Fallback>
      <p:transition spd="slow" advTm="42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89" name="Isosceles Triangle 308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E663F8-86C0-D533-E487-04A55B9999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1359" y="643467"/>
            <a:ext cx="5529282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Isosceles Triangle 309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오디오 25">
            <a:hlinkClick r:id="" action="ppaction://media"/>
            <a:extLst>
              <a:ext uri="{FF2B5EF4-FFF2-40B4-BE49-F238E27FC236}">
                <a16:creationId xmlns:a16="http://schemas.microsoft.com/office/drawing/2014/main" id="{97CBA4CD-6FA6-8C5A-D848-02CC3C527F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212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32"/>
    </mc:Choice>
    <mc:Fallback>
      <p:transition spd="slow" advTm="27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8C22F1-CF52-AD00-B889-B8C5019A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10" y="1598246"/>
            <a:ext cx="4626709" cy="5122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latinLnBrk="0"/>
            <a:r>
              <a:rPr lang="en-US" altLang="ko-KR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one device to many — seamless updates, anywhere.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1BD81ED5-A189-0AAC-2819-276A39425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0582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60"/>
    </mc:Choice>
    <mc:Fallback>
      <p:transition spd="slow" advTm="41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FA6DA-0F33-72B7-3FA3-4F02B841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Differentiating factors</a:t>
            </a:r>
            <a:endParaRPr lang="ko-KR" alt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B5F0093E-8A9C-AAAA-ED50-5D2766B9F83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1C72BF2E-E7C0-B013-63E3-BE51B8EAC5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8891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25"/>
    </mc:Choice>
    <mc:Fallback>
      <p:transition spd="slow" advTm="33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101</Words>
  <Application>Microsoft Office PowerPoint</Application>
  <PresentationFormat>와이드스크린</PresentationFormat>
  <Paragraphs>23</Paragraphs>
  <Slides>11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 BLE-Based Smart Tag System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From one device to many — seamless updates, anywhere.</vt:lpstr>
      <vt:lpstr>Differentiating factors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김문현</dc:creator>
  <cp:lastModifiedBy>김문현</cp:lastModifiedBy>
  <cp:revision>8</cp:revision>
  <dcterms:created xsi:type="dcterms:W3CDTF">2025-05-22T07:16:53Z</dcterms:created>
  <dcterms:modified xsi:type="dcterms:W3CDTF">2025-05-23T07:02:18Z</dcterms:modified>
</cp:coreProperties>
</file>